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EU TE AMO, MEU MESTRE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AMO,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 amo meu Mestre, </a:t>
            </a:r>
          </a:p>
          <a:p>
            <a:r>
              <a:rPr lang="pt-BR" dirty="0"/>
              <a:t>meu bom Salvador; </a:t>
            </a:r>
          </a:p>
          <a:p>
            <a:r>
              <a:rPr lang="pt-BR" dirty="0"/>
              <a:t>Não posso em palavras </a:t>
            </a:r>
          </a:p>
          <a:p>
            <a:r>
              <a:rPr lang="pt-BR" dirty="0"/>
              <a:t>contar esse amor;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AMO,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Te amo, ó Cristo, </a:t>
            </a:r>
          </a:p>
          <a:p>
            <a:r>
              <a:rPr lang="pt-BR" dirty="0" err="1"/>
              <a:t>p’ra</a:t>
            </a:r>
            <a:r>
              <a:rPr lang="pt-BR" dirty="0"/>
              <a:t> sempre direi; </a:t>
            </a:r>
          </a:p>
          <a:p>
            <a:r>
              <a:rPr lang="pt-BR" dirty="0"/>
              <a:t>E pelos meus atos </a:t>
            </a:r>
          </a:p>
          <a:p>
            <a:r>
              <a:rPr lang="pt-BR" dirty="0"/>
              <a:t>o confirmarei.</a:t>
            </a:r>
          </a:p>
        </p:txBody>
      </p:sp>
    </p:spTree>
    <p:extLst>
      <p:ext uri="{BB962C8B-B14F-4D97-AF65-F5344CB8AC3E}">
        <p14:creationId xmlns:p14="http://schemas.microsoft.com/office/powerpoint/2010/main" val="2521123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AMO,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Cristo bendito, </a:t>
            </a:r>
          </a:p>
          <a:p>
            <a:r>
              <a:rPr lang="pt-BR" dirty="0"/>
              <a:t>contigo estarei;</a:t>
            </a:r>
          </a:p>
          <a:p>
            <a:r>
              <a:rPr lang="pt-BR" dirty="0"/>
              <a:t>Tu és meu descanso, </a:t>
            </a:r>
          </a:p>
          <a:p>
            <a:r>
              <a:rPr lang="pt-BR" dirty="0"/>
              <a:t>meu Deus e meu Rei.</a:t>
            </a:r>
          </a:p>
        </p:txBody>
      </p:sp>
    </p:spTree>
    <p:extLst>
      <p:ext uri="{BB962C8B-B14F-4D97-AF65-F5344CB8AC3E}">
        <p14:creationId xmlns:p14="http://schemas.microsoft.com/office/powerpoint/2010/main" val="3722243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AMO,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Teu nome exalto </a:t>
            </a:r>
          </a:p>
          <a:p>
            <a:r>
              <a:rPr lang="pt-BR" dirty="0" err="1"/>
              <a:t>p’ra</a:t>
            </a:r>
            <a:r>
              <a:rPr lang="pt-BR" dirty="0"/>
              <a:t> sempre, Senhor. </a:t>
            </a:r>
          </a:p>
          <a:p>
            <a:r>
              <a:rPr lang="pt-BR" dirty="0"/>
              <a:t>Tua graça me guarda </a:t>
            </a:r>
          </a:p>
          <a:p>
            <a:r>
              <a:rPr lang="pt-BR" dirty="0"/>
              <a:t>no Teu grande amor.</a:t>
            </a:r>
          </a:p>
        </p:txBody>
      </p:sp>
    </p:spTree>
    <p:extLst>
      <p:ext uri="{BB962C8B-B14F-4D97-AF65-F5344CB8AC3E}">
        <p14:creationId xmlns:p14="http://schemas.microsoft.com/office/powerpoint/2010/main" val="1274699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AMO,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Quem é como Cristo, </a:t>
            </a:r>
          </a:p>
          <a:p>
            <a:r>
              <a:rPr lang="pt-BR" dirty="0"/>
              <a:t>Aqui </a:t>
            </a:r>
            <a:r>
              <a:rPr lang="pt-BR"/>
              <a:t>e no além</a:t>
            </a:r>
            <a:r>
              <a:rPr lang="pt-BR" dirty="0"/>
              <a:t>, </a:t>
            </a:r>
          </a:p>
          <a:p>
            <a:r>
              <a:rPr lang="pt-BR" dirty="0"/>
              <a:t>Que sempre nos ama </a:t>
            </a:r>
          </a:p>
          <a:p>
            <a:r>
              <a:rPr lang="pt-BR" dirty="0"/>
              <a:t>e nos braços sustém?</a:t>
            </a:r>
          </a:p>
        </p:txBody>
      </p:sp>
    </p:spTree>
    <p:extLst>
      <p:ext uri="{BB962C8B-B14F-4D97-AF65-F5344CB8AC3E}">
        <p14:creationId xmlns:p14="http://schemas.microsoft.com/office/powerpoint/2010/main" val="374837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EU TE AMO, MEU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quero </a:t>
            </a:r>
            <a:r>
              <a:rPr lang="pt-BR" dirty="0" err="1"/>
              <a:t>louvá-lO</a:t>
            </a:r>
            <a:r>
              <a:rPr lang="pt-BR" dirty="0"/>
              <a:t>, </a:t>
            </a:r>
          </a:p>
          <a:p>
            <a:r>
              <a:rPr lang="pt-BR" dirty="0"/>
              <a:t>cantar Seu amor. </a:t>
            </a:r>
          </a:p>
          <a:p>
            <a:r>
              <a:rPr lang="pt-BR" dirty="0"/>
              <a:t>Eu te amo, meu Mestre, </a:t>
            </a:r>
          </a:p>
          <a:p>
            <a:r>
              <a:rPr lang="pt-BR" dirty="0"/>
              <a:t>meu bom Salvador.</a:t>
            </a:r>
          </a:p>
        </p:txBody>
      </p:sp>
    </p:spTree>
    <p:extLst>
      <p:ext uri="{BB962C8B-B14F-4D97-AF65-F5344CB8AC3E}">
        <p14:creationId xmlns:p14="http://schemas.microsoft.com/office/powerpoint/2010/main" val="802957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1736</TotalTime>
  <Words>158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EU TE AMO, MEU MESTRE</vt:lpstr>
      <vt:lpstr>EU TE AMO, MEU MESTRE</vt:lpstr>
      <vt:lpstr>EU TE AMO, MEU MESTRE</vt:lpstr>
      <vt:lpstr>EU TE AMO, MEU MESTRE</vt:lpstr>
      <vt:lpstr>EU TE AMO, MEU MESTRE</vt:lpstr>
      <vt:lpstr>EU TE AMO, MEU MESTRE</vt:lpstr>
      <vt:lpstr>EU TE AMO, MEU MESTRE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2019-06-12T21:33:11Z</dcterms:modified>
</cp:coreProperties>
</file>

<file path=docProps/thumbnail.jpeg>
</file>